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YFd0/nrTZpnicP+qxKeCKsXJt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65cb28da7e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65cb28da7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375893" y="2397949"/>
            <a:ext cx="9440215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(IES)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 (IES)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46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847625"/>
            <a:ext cx="12192000" cy="101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44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757700"/>
            <a:ext cx="12192000" cy="11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1169425" y="1777800"/>
            <a:ext cx="102984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2541025" y="2969525"/>
            <a:ext cx="969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g165cb28da7e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55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65cb28da7e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780175"/>
            <a:ext cx="12192000" cy="10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65cb28da7e_0_7"/>
          <p:cNvSpPr txBox="1"/>
          <p:nvPr/>
        </p:nvSpPr>
        <p:spPr>
          <a:xfrm>
            <a:off x="472375" y="1822775"/>
            <a:ext cx="1083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165cb28da7e_0_7"/>
          <p:cNvSpPr txBox="1"/>
          <p:nvPr/>
        </p:nvSpPr>
        <p:spPr>
          <a:xfrm>
            <a:off x="629775" y="2317450"/>
            <a:ext cx="109503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2021-09-02T01:53:42Z</dcterms:created>
  <dc:creator>Roberto</dc:creator>
</cp:coreProperties>
</file>